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986" r:id="rId3"/>
    <p:sldId id="995" r:id="rId4"/>
    <p:sldId id="991" r:id="rId5"/>
    <p:sldId id="992" r:id="rId6"/>
    <p:sldId id="987" r:id="rId7"/>
    <p:sldId id="989" r:id="rId8"/>
    <p:sldId id="993" r:id="rId9"/>
    <p:sldId id="996" r:id="rId10"/>
    <p:sldId id="994" r:id="rId11"/>
    <p:sldId id="997" r:id="rId12"/>
    <p:sldId id="998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1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22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4  Hobbies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竞赛思维园地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ENGLISH  CONTEST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8928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I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 near my office and </a:t>
            </a:r>
            <a:r>
              <a:rPr lang="en-US" altLang="zh-CN" sz="26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only takes me ten minutes to get there. Sometimes I have to travel to other countries to work. </a:t>
            </a:r>
            <a:r>
              <a:rPr lang="en-US" altLang="zh-CN" sz="26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6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example, last month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上个月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went to </a:t>
            </a:r>
            <a:r>
              <a:rPr lang="en-US" altLang="zh-CN" sz="2600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6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USA to take photos at a big fashion show.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51658" y="2564904"/>
            <a:ext cx="11485848" cy="3017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takes </a:t>
            </a:r>
            <a:r>
              <a:rPr lang="en-US" altLang="zh-CN" sz="26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time to do sth” 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是固定句型，意思是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做某事花费某人多长时间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，这里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作形式主语，真正的主语是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“to get there”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，所以填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“for example”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是固定短语，意为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例如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，用于举例说明，所以填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USA”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United States of America” 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的缩写，意为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美国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，所以这里要用定冠词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350170" y="863345"/>
            <a:ext cx="38824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/>
              <a:t>it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045140" y="1467119"/>
            <a:ext cx="70243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/>
              <a:t>For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672679" y="2043183"/>
            <a:ext cx="62869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/>
              <a:t>the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3735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I get to meet a lot of very interesting people. Leave me a message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给我留言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want to ask me any questions.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51658" y="2045747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“Leave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 a message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给我留言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“you want to ask me any questions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你想问我任何问题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之间是一种条件关系，即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如果你想问我任何问题，就给我留言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，引导条件状语从句，所以填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957779" y="1484784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if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6222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80728"/>
            <a:ext cx="11485848" cy="4896544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155028"/>
            <a:ext cx="11485848" cy="461664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条件状语从句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条件状语从句是用来说明某种条件下可能发生的结果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通常由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unless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除非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provided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假如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等引导。主句表结果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从句表条件。时态上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真实条件句常遵循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主将从现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规则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主句将来时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从句现在时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if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引导的条件状语从句可以位于主句之前或之后。当位于主句之前时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常用逗号与主句隔开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位于主句之后时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通常不用逗号。</a:t>
            </a:r>
            <a:endParaRPr lang="zh-CN" altLang="zh-CN" sz="105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66" y="908720"/>
            <a:ext cx="2026984" cy="650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303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748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correct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剑桥通用五级考试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官方真题改编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will hear a woman talking on the radio about her job.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What’s her job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Engineer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工程师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Mechanic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机械师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Pilot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飞行员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竞赛1.eps" descr="id:214749596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286894" y="1046882"/>
            <a:ext cx="5294630" cy="86995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910630" y="314096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guess I’ve always enjoyed either building or taking things apart, ever since I was a little girl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a teenager, I loved nothing more than helping my dad fix vehicles or working in his garage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So, it wasn’t a big surprise when I chose a career where I design and build planes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416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4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will hear a woman talking to a friend about a film.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What does she say about the film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It was funny.	B. It was true.	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It was scary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恐怖的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9998" y="2988406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you seen any good films recently</a:t>
            </a:r>
            <a:r>
              <a:rPr lang="zh-CN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last week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usually watch comedies, but I wanted to watch something different, so I chose a horror film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was a bit afraid some of the time</a:t>
            </a:r>
            <a:r>
              <a:rPr lang="zh-CN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still sounds like a good film, but I prefer ones that are based on facts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Well, this one certainly wasn’t</a:t>
            </a:r>
            <a:r>
              <a:rPr lang="zh-CN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57056" y="807095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4868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will hear a sports coach talking to some footballers.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What would the coach like them to become better 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running with the ball	B. getting goals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working as a team.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51658" y="3283174"/>
            <a:ext cx="11485848" cy="324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did much better in last Saturday’s match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Well done for scoring two goals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were a great team and you almost beat them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you need to improve is moving fast around the field when you’ve got the ball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what we’ll practice today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going to divide you into four small teams and we’ll work together to do this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20248" y="836712"/>
            <a:ext cx="42511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/>
              <a:t>A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8986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224196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4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will hear two friends talking about a website.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Why does Julia prefer to buy clothes from the website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It offers the latest fashions.	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The discounts are excellent.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Orders always arrive quickly.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43112" y="2782420"/>
            <a:ext cx="11485848" cy="3900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a nice sweater, Julia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Thanks, it’s from HighFashion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always order from there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men’s clothes are all right, if you don’t mind wearing stuff that isn’t very popular anymore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don’t care about that because everything’s at least half</a:t>
            </a:r>
            <a:r>
              <a:rPr lang="zh-CN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price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orders can take a while before I get them in the mail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Yeah, other sites are faster that way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55714" y="772911"/>
            <a:ext cx="4667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B 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825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70220"/>
            <a:ext cx="11485848" cy="224196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4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will hear two colleagues talking together.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Why was the man not at the meeting this morning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He had to go to the dentist.	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had other work to do.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He wasn’t feeling well.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38206" y="2772382"/>
            <a:ext cx="11485848" cy="3900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was the meeting this morning, Charlotte</a:t>
            </a:r>
            <a:r>
              <a:rPr lang="zh-CN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Good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why weren’t you there</a:t>
            </a:r>
            <a:r>
              <a:rPr lang="zh-CN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 you have a dentist’s appointment or something</a:t>
            </a:r>
            <a:r>
              <a:rPr lang="zh-CN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tomorrow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one of our most important customers was ill yesterday, he had a terrible earache, so he wanted to see me today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Unfortunately, that meant missing the meeting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</a:t>
            </a:r>
            <a:r>
              <a:rPr lang="zh-CN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OK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Well, let me tell you what we discussed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	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47168" y="764704"/>
            <a:ext cx="4667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B 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8511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9093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correct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写出正确的答案。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剑桥通用五级考试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官方真题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Welcome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blog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name is Mark and I’m 23 years old. I was born in Australia, but I grew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France.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moment, I am working in Paris, as a photographer for a fashion magazine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竞赛2.eps" descr="id:214749596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15698" y="821566"/>
            <a:ext cx="7376160" cy="869950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0480433"/>
              </p:ext>
            </p:extLst>
          </p:nvPr>
        </p:nvGraphicFramePr>
        <p:xfrm>
          <a:off x="2206774" y="3034776"/>
          <a:ext cx="2703307" cy="640080"/>
        </p:xfrm>
        <a:graphic>
          <a:graphicData uri="http://schemas.openxmlformats.org/drawingml/2006/table">
            <a:tbl>
              <a:tblPr firstRow="1" firstCol="1" bandRow="1"/>
              <a:tblGrid>
                <a:gridCol w="1520340">
                  <a:extLst>
                    <a:ext uri="{9D8B030D-6E8A-4147-A177-3AD203B41FA5}">
                      <a16:colId xmlns:a16="http://schemas.microsoft.com/office/drawing/2014/main" val="1267400788"/>
                    </a:ext>
                  </a:extLst>
                </a:gridCol>
                <a:gridCol w="1182967">
                  <a:extLst>
                    <a:ext uri="{9D8B030D-6E8A-4147-A177-3AD203B41FA5}">
                      <a16:colId xmlns:a16="http://schemas.microsoft.com/office/drawing/2014/main" val="32612357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1935698"/>
                  </a:ext>
                </a:extLst>
              </a:tr>
            </a:tbl>
          </a:graphicData>
        </a:graphic>
      </p:graphicFrame>
      <p:sp>
        <p:nvSpPr>
          <p:cNvPr id="4" name="文本框 3"/>
          <p:cNvSpPr txBox="1"/>
          <p:nvPr/>
        </p:nvSpPr>
        <p:spPr>
          <a:xfrm>
            <a:off x="5879182" y="428455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up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646381" y="4365104"/>
            <a:ext cx="564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3447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“grow up”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是固定短语，意思是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长大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，这里表示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我在法国长大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，所以填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“at the moment”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是固定搭配，意为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此刻，目前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，用于描述现在的状态，所以填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3907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671</Words>
  <Application>Microsoft Office PowerPoint</Application>
  <PresentationFormat>自定义</PresentationFormat>
  <Paragraphs>64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340</cp:revision>
  <dcterms:created xsi:type="dcterms:W3CDTF">2020-11-06T05:24:00Z</dcterms:created>
  <dcterms:modified xsi:type="dcterms:W3CDTF">2025-05-27T02:06:18Z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